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21" r:id="rId2"/>
    <p:sldId id="520" r:id="rId3"/>
    <p:sldId id="522" r:id="rId4"/>
    <p:sldId id="571" r:id="rId5"/>
    <p:sldId id="572" r:id="rId6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23392" y="3429001"/>
            <a:ext cx="10945216" cy="1368152"/>
          </a:xfrm>
        </p:spPr>
        <p:txBody>
          <a:bodyPr anchor="b" anchorCtr="0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23392" y="4869160"/>
            <a:ext cx="10945216" cy="136815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8" name="Rechthoek 7"/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sp>
        <p:nvSpPr>
          <p:cNvPr id="11" name="Rechthoek 10"/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5956753"/>
            <a:ext cx="2076123" cy="79323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808019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03405-4A7B-4F8A-B5AB-7ACF4B3E9B65}" type="datetime1">
              <a:rPr lang="nl-NL" smtClean="0"/>
              <a:pPr/>
              <a:t>4-6-2019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voorbeeldslides presentatie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F08B-08AE-4581-A5CB-D6D9DA0972F7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623392" y="274638"/>
            <a:ext cx="10945216" cy="1143000"/>
          </a:xfrm>
        </p:spPr>
        <p:txBody>
          <a:bodyPr anchor="b" anchorCtr="0"/>
          <a:lstStyle>
            <a:lvl1pPr algn="l">
              <a:lnSpc>
                <a:spcPct val="90000"/>
              </a:lnSpc>
              <a:defRPr b="1">
                <a:solidFill>
                  <a:schemeClr val="accent4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pic>
        <p:nvPicPr>
          <p:cNvPr id="10" name="Afbeelding 9" descr="ARTEV_lo_wit_PPT_RG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96533" y="6309321"/>
            <a:ext cx="635000" cy="295275"/>
          </a:xfrm>
          <a:prstGeom prst="rect">
            <a:avLst/>
          </a:prstGeom>
        </p:spPr>
      </p:pic>
      <p:sp>
        <p:nvSpPr>
          <p:cNvPr id="11" name="Rechthoek 10"/>
          <p:cNvSpPr/>
          <p:nvPr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pic>
        <p:nvPicPr>
          <p:cNvPr id="12" name="Afbeelding 11" descr="ARTEV_lo_wit_PPT_RG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96533" y="6309321"/>
            <a:ext cx="635000" cy="295275"/>
          </a:xfrm>
          <a:prstGeom prst="rect">
            <a:avLst/>
          </a:prstGeom>
        </p:spPr>
      </p:pic>
      <p:sp>
        <p:nvSpPr>
          <p:cNvPr id="13" name="Rechthoek 12"/>
          <p:cNvSpPr/>
          <p:nvPr userDrawn="1"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pic>
        <p:nvPicPr>
          <p:cNvPr id="14" name="Afbeelding 13" descr="ARTEV_lo_wit_PPT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896533" y="6309321"/>
            <a:ext cx="635000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925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7466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7466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8888-DB05-4AE8-8CCC-A1287B82C61D}" type="datetime1">
              <a:rPr lang="nl-NL" smtClean="0"/>
              <a:pPr/>
              <a:t>4-6-2019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voorbeeldslides presentatie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F08B-08AE-4581-A5CB-D6D9DA0972F7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9" name="Afbeelding 8" descr="ARTEV_lo_wit_PPT_RG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96533" y="6309321"/>
            <a:ext cx="635000" cy="295275"/>
          </a:xfrm>
          <a:prstGeom prst="rect">
            <a:avLst/>
          </a:prstGeom>
        </p:spPr>
      </p:pic>
      <p:sp>
        <p:nvSpPr>
          <p:cNvPr id="10" name="Rechthoek 9"/>
          <p:cNvSpPr/>
          <p:nvPr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pic>
        <p:nvPicPr>
          <p:cNvPr id="11" name="Afbeelding 10" descr="ARTEV_lo_wit_PPT_RG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96533" y="6309321"/>
            <a:ext cx="635000" cy="295275"/>
          </a:xfrm>
          <a:prstGeom prst="rect">
            <a:avLst/>
          </a:prstGeom>
        </p:spPr>
      </p:pic>
      <p:sp>
        <p:nvSpPr>
          <p:cNvPr id="12" name="Rechthoek 11"/>
          <p:cNvSpPr/>
          <p:nvPr userDrawn="1"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pic>
        <p:nvPicPr>
          <p:cNvPr id="13" name="Afbeelding 12" descr="ARTEV_lo_wit_PPT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896533" y="6309321"/>
            <a:ext cx="635000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39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3392" y="1600201"/>
            <a:ext cx="10945216" cy="42770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B7255-66D6-4B60-844C-8B08D5FF71DB}" type="datetime1">
              <a:rPr lang="nl-NL" smtClean="0"/>
              <a:pPr/>
              <a:t>4-6-2019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voorbeeldslides presentatie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F08B-08AE-4581-A5CB-D6D9DA0972F7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623392" y="274638"/>
            <a:ext cx="10945216" cy="1143000"/>
          </a:xfrm>
        </p:spPr>
        <p:txBody>
          <a:bodyPr anchor="b" anchorCtr="0"/>
          <a:lstStyle>
            <a:lvl1pPr algn="l">
              <a:lnSpc>
                <a:spcPct val="90000"/>
              </a:lnSpc>
              <a:defRPr b="1">
                <a:solidFill>
                  <a:schemeClr val="accent4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pic>
        <p:nvPicPr>
          <p:cNvPr id="14" name="Afbeelding 13" descr="ARTEV_lo_wit_PPT_RG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96533" y="6309321"/>
            <a:ext cx="635000" cy="295275"/>
          </a:xfrm>
          <a:prstGeom prst="rect">
            <a:avLst/>
          </a:prstGeom>
        </p:spPr>
      </p:pic>
      <p:sp>
        <p:nvSpPr>
          <p:cNvPr id="10" name="Rechthoek 9"/>
          <p:cNvSpPr/>
          <p:nvPr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pic>
        <p:nvPicPr>
          <p:cNvPr id="11" name="Afbeelding 10" descr="ARTEV_lo_wit_PPT_RG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96533" y="6309321"/>
            <a:ext cx="635000" cy="295275"/>
          </a:xfrm>
          <a:prstGeom prst="rect">
            <a:avLst/>
          </a:prstGeom>
        </p:spPr>
      </p:pic>
      <p:sp>
        <p:nvSpPr>
          <p:cNvPr id="12" name="Rechthoek 11"/>
          <p:cNvSpPr/>
          <p:nvPr userDrawn="1"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pic>
        <p:nvPicPr>
          <p:cNvPr id="13" name="Afbeelding 12" descr="ARTEV_lo_wit_PPT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896533" y="6309321"/>
            <a:ext cx="635000" cy="295275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30E46EB2-A5EE-47AB-A0AD-4573F40B7F0D}"/>
              </a:ext>
            </a:extLst>
          </p:cNvPr>
          <p:cNvSpPr/>
          <p:nvPr userDrawn="1"/>
        </p:nvSpPr>
        <p:spPr>
          <a:xfrm>
            <a:off x="5181459" y="6341501"/>
            <a:ext cx="566950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nl-NL" sz="1200">
                <a:solidFill>
                  <a:schemeClr val="bg1"/>
                </a:solidFill>
              </a:rPr>
              <a:t>Canvas afsprakenkader BEM/IBM AJ 18-19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CCC38F10-5B0D-4DD0-972C-A29B2CEFFC69}"/>
              </a:ext>
            </a:extLst>
          </p:cNvPr>
          <p:cNvSpPr/>
          <p:nvPr userDrawn="1"/>
        </p:nvSpPr>
        <p:spPr>
          <a:xfrm>
            <a:off x="960107" y="6341501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1200">
                <a:solidFill>
                  <a:schemeClr val="bg1"/>
                </a:solidFill>
              </a:rPr>
              <a:t>Do 28-6-2018, Teamdag BEM/IBM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16" name="Tijdelijke aanduiding voor dianummer 4">
            <a:extLst>
              <a:ext uri="{FF2B5EF4-FFF2-40B4-BE49-F238E27FC236}">
                <a16:creationId xmlns:a16="http://schemas.microsoft.com/office/drawing/2014/main" id="{6A08DFB4-5A9F-443F-B3FE-4C4667C521A0}"/>
              </a:ext>
            </a:extLst>
          </p:cNvPr>
          <p:cNvSpPr txBox="1">
            <a:spLocks/>
          </p:cNvSpPr>
          <p:nvPr userDrawn="1"/>
        </p:nvSpPr>
        <p:spPr>
          <a:xfrm>
            <a:off x="623392" y="6359294"/>
            <a:ext cx="336000" cy="252000"/>
          </a:xfrm>
          <a:prstGeom prst="rect">
            <a:avLst/>
          </a:prstGeom>
          <a:solidFill>
            <a:schemeClr val="bg1"/>
          </a:solidFill>
        </p:spPr>
        <p:txBody>
          <a:bodyPr vert="horz" lIns="36000" tIns="36000" rIns="36000" bIns="36000" rtlCol="0" anchor="ctr"/>
          <a:lstStyle>
            <a:defPPr>
              <a:defRPr lang="nl-NL"/>
            </a:defPPr>
            <a:lvl1pPr marL="0" algn="ctr" defTabSz="914400" rtl="0" eaLnBrk="1" latinLnBrk="0" hangingPunct="1">
              <a:defRPr sz="12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1A5F08B-08AE-4581-A5CB-D6D9DA0972F7}" type="slidenum">
              <a:rPr lang="nl-NL" sz="1200" smtClean="0"/>
              <a:pPr/>
              <a:t>‹nr.›</a:t>
            </a:fld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1578160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393" y="4406901"/>
            <a:ext cx="10945215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3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392" y="3429000"/>
            <a:ext cx="10945216" cy="97790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E2500-379F-4276-862F-D9566C8F3265}" type="datetime1">
              <a:rPr lang="nl-NL" smtClean="0"/>
              <a:pPr/>
              <a:t>4-6-2019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voorbeeldslides presentatie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F08B-08AE-4581-A5CB-D6D9DA0972F7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0" name="Afbeelding 9" descr="ARTEV_lo_wit_PPT_RG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96533" y="6309321"/>
            <a:ext cx="635000" cy="295275"/>
          </a:xfrm>
          <a:prstGeom prst="rect">
            <a:avLst/>
          </a:prstGeom>
        </p:spPr>
      </p:pic>
      <p:sp>
        <p:nvSpPr>
          <p:cNvPr id="9" name="Rechthoek 8"/>
          <p:cNvSpPr/>
          <p:nvPr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 dirty="0"/>
          </a:p>
        </p:txBody>
      </p:sp>
      <p:sp>
        <p:nvSpPr>
          <p:cNvPr id="11" name="Rechthoek 10"/>
          <p:cNvSpPr/>
          <p:nvPr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pic>
        <p:nvPicPr>
          <p:cNvPr id="12" name="Afbeelding 11" descr="ARTEV_lo_wit_PPT_RG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96533" y="6309321"/>
            <a:ext cx="635000" cy="295275"/>
          </a:xfrm>
          <a:prstGeom prst="rect">
            <a:avLst/>
          </a:prstGeom>
        </p:spPr>
      </p:pic>
      <p:sp>
        <p:nvSpPr>
          <p:cNvPr id="13" name="Rechthoek 12"/>
          <p:cNvSpPr/>
          <p:nvPr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 dirty="0"/>
          </a:p>
        </p:txBody>
      </p:sp>
      <p:sp>
        <p:nvSpPr>
          <p:cNvPr id="14" name="Rechthoek 13"/>
          <p:cNvSpPr/>
          <p:nvPr userDrawn="1"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pic>
        <p:nvPicPr>
          <p:cNvPr id="15" name="Afbeelding 14" descr="ARTEV_lo_wit_PPT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896533" y="6309321"/>
            <a:ext cx="635000" cy="295275"/>
          </a:xfrm>
          <a:prstGeom prst="rect">
            <a:avLst/>
          </a:prstGeom>
        </p:spPr>
      </p:pic>
      <p:sp>
        <p:nvSpPr>
          <p:cNvPr id="16" name="Rechthoek 15"/>
          <p:cNvSpPr/>
          <p:nvPr userDrawn="1"/>
        </p:nvSpPr>
        <p:spPr>
          <a:xfrm>
            <a:off x="11865" y="260648"/>
            <a:ext cx="12192000" cy="3429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994833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294379" cy="4349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88021" y="1600201"/>
            <a:ext cx="5280587" cy="43490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88021-B3DB-451C-8D1D-3B356BD95019}" type="datetime1">
              <a:rPr lang="nl-NL" smtClean="0"/>
              <a:pPr/>
              <a:t>4-6-2019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voorbeeldslides presentatie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F08B-08AE-4581-A5CB-D6D9DA0972F7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623392" y="274638"/>
            <a:ext cx="10945216" cy="1143000"/>
          </a:xfrm>
        </p:spPr>
        <p:txBody>
          <a:bodyPr anchor="b" anchorCtr="0"/>
          <a:lstStyle>
            <a:lvl1pPr algn="l">
              <a:lnSpc>
                <a:spcPct val="90000"/>
              </a:lnSpc>
              <a:defRPr b="1">
                <a:solidFill>
                  <a:schemeClr val="accent4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pic>
        <p:nvPicPr>
          <p:cNvPr id="11" name="Afbeelding 10" descr="ARTEV_lo_wit_PPT_RG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96533" y="6309321"/>
            <a:ext cx="635000" cy="295275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pic>
        <p:nvPicPr>
          <p:cNvPr id="13" name="Afbeelding 12" descr="ARTEV_lo_wit_PPT_RG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96533" y="6309321"/>
            <a:ext cx="635000" cy="295275"/>
          </a:xfrm>
          <a:prstGeom prst="rect">
            <a:avLst/>
          </a:prstGeom>
        </p:spPr>
      </p:pic>
      <p:sp>
        <p:nvSpPr>
          <p:cNvPr id="14" name="Rechthoek 13"/>
          <p:cNvSpPr/>
          <p:nvPr userDrawn="1"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pic>
        <p:nvPicPr>
          <p:cNvPr id="15" name="Afbeelding 14" descr="ARTEV_lo_wit_PPT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896533" y="6309321"/>
            <a:ext cx="635000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66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/>
          <p:cNvSpPr/>
          <p:nvPr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>
            <a:lvl1pPr algn="l">
              <a:lnSpc>
                <a:spcPct val="90000"/>
              </a:lnSpc>
              <a:defRPr b="1">
                <a:solidFill>
                  <a:schemeClr val="accent4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294379" cy="669751"/>
          </a:xfrm>
          <a:solidFill>
            <a:schemeClr val="accent2"/>
          </a:solidFill>
        </p:spPr>
        <p:txBody>
          <a:bodyPr lIns="144000" tIns="72000" rIns="144000" bIns="72000" anchor="ctr" anchorCtr="0"/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204864"/>
            <a:ext cx="5294379" cy="3744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288021" y="1535113"/>
            <a:ext cx="5294379" cy="669751"/>
          </a:xfrm>
          <a:solidFill>
            <a:schemeClr val="accent2"/>
          </a:solidFill>
        </p:spPr>
        <p:txBody>
          <a:bodyPr lIns="144000" tIns="72000" rIns="144000" bIns="72000" anchor="ctr" anchorCtr="0"/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288021" y="2204864"/>
            <a:ext cx="5294379" cy="3744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41E0-9E4A-41A3-8AE7-CFA6D7582DA6}" type="datetime1">
              <a:rPr lang="nl-NL" smtClean="0"/>
              <a:pPr/>
              <a:t>4-6-2019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voorbeeldslides presentatie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F08B-08AE-4581-A5CB-D6D9DA0972F7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2" name="Afbeelding 11" descr="ARTEV_lo_wit_PPT_RG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96533" y="6309321"/>
            <a:ext cx="635000" cy="295275"/>
          </a:xfrm>
          <a:prstGeom prst="rect">
            <a:avLst/>
          </a:prstGeom>
        </p:spPr>
      </p:pic>
      <p:sp>
        <p:nvSpPr>
          <p:cNvPr id="13" name="Rechthoek 12"/>
          <p:cNvSpPr/>
          <p:nvPr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pic>
        <p:nvPicPr>
          <p:cNvPr id="14" name="Afbeelding 13" descr="ARTEV_lo_wit_PPT_RG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96533" y="6309321"/>
            <a:ext cx="635000" cy="295275"/>
          </a:xfrm>
          <a:prstGeom prst="rect">
            <a:avLst/>
          </a:prstGeom>
        </p:spPr>
      </p:pic>
      <p:sp>
        <p:nvSpPr>
          <p:cNvPr id="15" name="Rechthoek 14"/>
          <p:cNvSpPr/>
          <p:nvPr userDrawn="1"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pic>
        <p:nvPicPr>
          <p:cNvPr id="16" name="Afbeelding 15" descr="ARTEV_lo_wit_PPT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896533" y="6309321"/>
            <a:ext cx="635000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48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E135-6856-40F7-ACC4-D9047CD76D68}" type="datetime1">
              <a:rPr lang="nl-NL" smtClean="0"/>
              <a:pPr/>
              <a:t>4-6-2019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voorbeeldslides presentatie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F08B-08AE-4581-A5CB-D6D9DA0972F7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623392" y="274638"/>
            <a:ext cx="10945216" cy="1143000"/>
          </a:xfrm>
        </p:spPr>
        <p:txBody>
          <a:bodyPr anchor="b" anchorCtr="0"/>
          <a:lstStyle>
            <a:lvl1pPr algn="l">
              <a:lnSpc>
                <a:spcPct val="90000"/>
              </a:lnSpc>
              <a:defRPr b="1">
                <a:solidFill>
                  <a:schemeClr val="accent4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pic>
        <p:nvPicPr>
          <p:cNvPr id="9" name="Afbeelding 8" descr="ARTEV_lo_wit_PPT_RG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96533" y="6309321"/>
            <a:ext cx="635000" cy="295275"/>
          </a:xfrm>
          <a:prstGeom prst="rect">
            <a:avLst/>
          </a:prstGeom>
        </p:spPr>
      </p:pic>
      <p:sp>
        <p:nvSpPr>
          <p:cNvPr id="10" name="Rechthoek 9"/>
          <p:cNvSpPr/>
          <p:nvPr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pic>
        <p:nvPicPr>
          <p:cNvPr id="11" name="Afbeelding 10" descr="ARTEV_lo_wit_PPT_RG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96533" y="6309321"/>
            <a:ext cx="635000" cy="295275"/>
          </a:xfrm>
          <a:prstGeom prst="rect">
            <a:avLst/>
          </a:prstGeom>
        </p:spPr>
      </p:pic>
      <p:sp>
        <p:nvSpPr>
          <p:cNvPr id="12" name="Rechthoek 11"/>
          <p:cNvSpPr/>
          <p:nvPr userDrawn="1"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pic>
        <p:nvPicPr>
          <p:cNvPr id="13" name="Afbeelding 12" descr="ARTEV_lo_wit_PPT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896533" y="6309321"/>
            <a:ext cx="635000" cy="295275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BC48F054-90E1-4E6C-A802-40B5887976AF}"/>
              </a:ext>
            </a:extLst>
          </p:cNvPr>
          <p:cNvSpPr/>
          <p:nvPr userDrawn="1"/>
        </p:nvSpPr>
        <p:spPr>
          <a:xfrm>
            <a:off x="3048000" y="310583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1800"/>
              <a:t>Canvas headlines en afsprakenkader BEM/IBM AJ 18-19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571554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B0C81-5AF2-4BEA-8618-F3FDEC4A6D76}" type="datetime1">
              <a:rPr lang="nl-NL" smtClean="0"/>
              <a:pPr/>
              <a:t>4-6-2019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voorbeeldslides presentatie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F08B-08AE-4581-A5CB-D6D9DA0972F7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7" name="Afbeelding 6" descr="ARTEV_lo_wit_PPT_RG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96533" y="6309321"/>
            <a:ext cx="635000" cy="295275"/>
          </a:xfrm>
          <a:prstGeom prst="rect">
            <a:avLst/>
          </a:prstGeom>
        </p:spPr>
      </p:pic>
      <p:sp>
        <p:nvSpPr>
          <p:cNvPr id="8" name="Rechthoek 7"/>
          <p:cNvSpPr/>
          <p:nvPr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pic>
        <p:nvPicPr>
          <p:cNvPr id="9" name="Afbeelding 8" descr="ARTEV_lo_wit_PPT_RG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96533" y="6309321"/>
            <a:ext cx="635000" cy="295275"/>
          </a:xfrm>
          <a:prstGeom prst="rect">
            <a:avLst/>
          </a:prstGeom>
        </p:spPr>
      </p:pic>
      <p:sp>
        <p:nvSpPr>
          <p:cNvPr id="10" name="Rechthoek 9"/>
          <p:cNvSpPr/>
          <p:nvPr userDrawn="1"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pic>
        <p:nvPicPr>
          <p:cNvPr id="11" name="Afbeelding 10" descr="ARTEV_lo_wit_PPT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896533" y="6309321"/>
            <a:ext cx="635000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554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" y="0"/>
            <a:ext cx="4367807" cy="1435100"/>
          </a:xfrm>
          <a:solidFill>
            <a:schemeClr val="accent2"/>
          </a:solidFill>
        </p:spPr>
        <p:txBody>
          <a:bodyPr lIns="468000" tIns="180000" bIns="180000"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367808" y="1"/>
            <a:ext cx="7214592" cy="6126163"/>
          </a:xfrm>
        </p:spPr>
        <p:txBody>
          <a:bodyPr lIns="360000" tIns="360000" rIns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" y="1435101"/>
            <a:ext cx="4367808" cy="4658195"/>
          </a:xfrm>
          <a:solidFill>
            <a:schemeClr val="bg2"/>
          </a:solidFill>
        </p:spPr>
        <p:txBody>
          <a:bodyPr lIns="468000" tIns="18000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9B148-4BB0-4EE5-B5CA-3476574E40E6}" type="datetime1">
              <a:rPr lang="nl-NL" smtClean="0"/>
              <a:pPr/>
              <a:t>4-6-2019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voorbeeldslides presentatie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F08B-08AE-4581-A5CB-D6D9DA0972F7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0" name="Afbeelding 9" descr="ARTEV_lo_wit_PPT_RG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96533" y="6309321"/>
            <a:ext cx="635000" cy="295275"/>
          </a:xfrm>
          <a:prstGeom prst="rect">
            <a:avLst/>
          </a:prstGeom>
        </p:spPr>
      </p:pic>
      <p:sp>
        <p:nvSpPr>
          <p:cNvPr id="11" name="Rechthoek 10"/>
          <p:cNvSpPr/>
          <p:nvPr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pic>
        <p:nvPicPr>
          <p:cNvPr id="12" name="Afbeelding 11" descr="ARTEV_lo_wit_PPT_RG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96533" y="6309321"/>
            <a:ext cx="635000" cy="295275"/>
          </a:xfrm>
          <a:prstGeom prst="rect">
            <a:avLst/>
          </a:prstGeom>
        </p:spPr>
      </p:pic>
      <p:sp>
        <p:nvSpPr>
          <p:cNvPr id="13" name="Rechthoek 12"/>
          <p:cNvSpPr/>
          <p:nvPr userDrawn="1"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pic>
        <p:nvPicPr>
          <p:cNvPr id="14" name="Afbeelding 13" descr="ARTEV_lo_wit_PPT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896533" y="6309321"/>
            <a:ext cx="635000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557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392" y="4869160"/>
            <a:ext cx="10945216" cy="498178"/>
          </a:xfrm>
        </p:spPr>
        <p:txBody>
          <a:bodyPr anchor="b"/>
          <a:lstStyle>
            <a:lvl1pPr algn="l">
              <a:defRPr sz="2000" b="1">
                <a:solidFill>
                  <a:schemeClr val="accent3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623392" y="0"/>
            <a:ext cx="10945216" cy="48691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3392" y="5367338"/>
            <a:ext cx="10945216" cy="58194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17E1E-8FED-4BA6-BFE9-2246D5C7CCE2}" type="datetime1">
              <a:rPr lang="nl-NL" smtClean="0"/>
              <a:pPr/>
              <a:t>4-6-2019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voorbeeldslides presentatie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F08B-08AE-4581-A5CB-D6D9DA0972F7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0" name="Afbeelding 9" descr="ARTEV_lo_wit_PPT_RG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96533" y="6309321"/>
            <a:ext cx="635000" cy="295275"/>
          </a:xfrm>
          <a:prstGeom prst="rect">
            <a:avLst/>
          </a:prstGeom>
        </p:spPr>
      </p:pic>
      <p:sp>
        <p:nvSpPr>
          <p:cNvPr id="11" name="Rechthoek 10"/>
          <p:cNvSpPr/>
          <p:nvPr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pic>
        <p:nvPicPr>
          <p:cNvPr id="12" name="Afbeelding 11" descr="ARTEV_lo_wit_PPT_RG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96533" y="6309321"/>
            <a:ext cx="635000" cy="295275"/>
          </a:xfrm>
          <a:prstGeom prst="rect">
            <a:avLst/>
          </a:prstGeom>
        </p:spPr>
      </p:pic>
      <p:sp>
        <p:nvSpPr>
          <p:cNvPr id="13" name="Rechthoek 12"/>
          <p:cNvSpPr/>
          <p:nvPr userDrawn="1"/>
        </p:nvSpPr>
        <p:spPr>
          <a:xfrm>
            <a:off x="0" y="6102000"/>
            <a:ext cx="12192000" cy="75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sz="1800" dirty="0"/>
          </a:p>
        </p:txBody>
      </p:sp>
      <p:pic>
        <p:nvPicPr>
          <p:cNvPr id="14" name="Afbeelding 13" descr="ARTEV_lo_wit_PPT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896533" y="6309321"/>
            <a:ext cx="635000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796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23392" y="274638"/>
            <a:ext cx="10945216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392" y="1600201"/>
            <a:ext cx="10945216" cy="42770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199456" y="6336000"/>
            <a:ext cx="1152128" cy="25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B835D74-F56A-4383-83EA-2BE15DCE745E}" type="datetime1">
              <a:rPr lang="nl-NL" smtClean="0"/>
              <a:pPr/>
              <a:t>4-6-2019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351584" y="6336000"/>
            <a:ext cx="7200000" cy="25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nl-NL"/>
              <a:t>voorbeeldslidCanvas headlines en afsprakenkader BEM/IBM AJ 18-19</a:t>
            </a:r>
          </a:p>
          <a:p>
            <a:r>
              <a:rPr lang="nl-NL"/>
              <a:t>es presentatie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23392" y="6356369"/>
            <a:ext cx="336000" cy="252000"/>
          </a:xfrm>
          <a:prstGeom prst="rect">
            <a:avLst/>
          </a:prstGeom>
          <a:solidFill>
            <a:schemeClr val="bg1"/>
          </a:solidFill>
        </p:spPr>
        <p:txBody>
          <a:bodyPr vert="horz" lIns="36000" tIns="36000" rIns="36000" bIns="36000" rtlCol="0" anchor="ctr"/>
          <a:lstStyle>
            <a:lvl1pPr algn="ctr">
              <a:defRPr sz="1200" b="1">
                <a:solidFill>
                  <a:schemeClr val="accent1"/>
                </a:solidFill>
              </a:defRPr>
            </a:lvl1pPr>
          </a:lstStyle>
          <a:p>
            <a:fld id="{61A5F08B-08AE-4581-A5CB-D6D9DA0972F7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9581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720000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hyperlink" Target="https://studentarteveldehsbe-my.sharepoint.com/:w:/g/personal/cedrsa_arteveldehs_be/EW6Qs47Th3FPht_NAA6PHn0BcynQeox-grcDMVRkD8JXTw?e=cpiwK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hyperlink" Target="https://studentarteveldehsbe-my.sharepoint.com/:w:/g/personal/cedrsa_arteveldehs_be/EW6Qs47Th3FPht_NAA6PHn0BcynQeox-grcDMVRkD8JXTw?e=cpiwK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Afbeeldingsresultaat voor canvas instructure">
            <a:extLst>
              <a:ext uri="{FF2B5EF4-FFF2-40B4-BE49-F238E27FC236}">
                <a16:creationId xmlns:a16="http://schemas.microsoft.com/office/drawing/2014/main" id="{F0B78FA9-1924-40CA-88A7-B6AB6DBE15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361" y="192261"/>
            <a:ext cx="946957" cy="781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092870BC-FDFC-4D56-AEF8-FBA418FFED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3712" y="1772816"/>
            <a:ext cx="5184576" cy="3788126"/>
          </a:xfrm>
          <a:prstGeom prst="rect">
            <a:avLst/>
          </a:prstGeom>
          <a:ln>
            <a:solidFill>
              <a:srgbClr val="CC0077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itel 5">
            <a:extLst>
              <a:ext uri="{FF2B5EF4-FFF2-40B4-BE49-F238E27FC236}">
                <a16:creationId xmlns:a16="http://schemas.microsoft.com/office/drawing/2014/main" id="{96EEAE83-CAE8-4C26-8A7D-CBBA05D16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1544" y="220431"/>
            <a:ext cx="8208912" cy="1143000"/>
          </a:xfrm>
        </p:spPr>
        <p:txBody>
          <a:bodyPr>
            <a:normAutofit/>
          </a:bodyPr>
          <a:lstStyle/>
          <a:p>
            <a:r>
              <a:rPr lang="en-US" sz="2800"/>
              <a:t>Canvas cursussjabloon BEM/IBM AJ 18-19</a:t>
            </a:r>
            <a:br>
              <a:rPr lang="en-US" sz="3600"/>
            </a:br>
            <a:r>
              <a:rPr lang="en-US" sz="3600"/>
              <a:t>	</a:t>
            </a:r>
            <a:r>
              <a:rPr lang="en-US" sz="1600">
                <a:solidFill>
                  <a:srgbClr val="D4027C"/>
                </a:solidFill>
                <a:sym typeface="Wingdings" panose="05000000000000000000" pitchFamily="2" charset="2"/>
              </a:rPr>
              <a:t></a:t>
            </a:r>
            <a:r>
              <a:rPr lang="en-US" sz="1200">
                <a:solidFill>
                  <a:srgbClr val="D4027C"/>
                </a:solidFill>
                <a:sym typeface="Wingdings" panose="05000000000000000000" pitchFamily="2" charset="2"/>
              </a:rPr>
              <a:t>  </a:t>
            </a:r>
            <a:r>
              <a:rPr lang="en-US" sz="2000" i="1">
                <a:solidFill>
                  <a:srgbClr val="D4027C"/>
                </a:solidFill>
                <a:sym typeface="Wingdings" panose="05000000000000000000" pitchFamily="2" charset="2"/>
              </a:rPr>
              <a:t>Studiewijzer in gebruiksvriendelijk webformaat</a:t>
            </a:r>
            <a:endParaRPr lang="en-US" sz="3600" i="1" dirty="0">
              <a:solidFill>
                <a:srgbClr val="D402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188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6B7AED24-1FC4-40F8-AF73-B4B1097A15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146" y="1700808"/>
            <a:ext cx="8531708" cy="3960000"/>
          </a:xfrm>
          <a:prstGeom prst="rect">
            <a:avLst/>
          </a:prstGeom>
          <a:ln>
            <a:solidFill>
              <a:srgbClr val="D4027C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2" descr="Afbeeldingsresultaat voor canvas instructure">
            <a:extLst>
              <a:ext uri="{FF2B5EF4-FFF2-40B4-BE49-F238E27FC236}">
                <a16:creationId xmlns:a16="http://schemas.microsoft.com/office/drawing/2014/main" id="{F5EE628E-D4FE-46B4-924B-8AB8F88C97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361" y="192261"/>
            <a:ext cx="946957" cy="781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el 5">
            <a:extLst>
              <a:ext uri="{FF2B5EF4-FFF2-40B4-BE49-F238E27FC236}">
                <a16:creationId xmlns:a16="http://schemas.microsoft.com/office/drawing/2014/main" id="{6364D906-A150-4A0F-8DA0-2CF7DDCB8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1544" y="220431"/>
            <a:ext cx="8208912" cy="1143000"/>
          </a:xfrm>
        </p:spPr>
        <p:txBody>
          <a:bodyPr>
            <a:normAutofit/>
          </a:bodyPr>
          <a:lstStyle/>
          <a:p>
            <a:r>
              <a:rPr lang="en-US" sz="2800"/>
              <a:t>Canvas cursussjabloon BEM/IBM AJ 18-19</a:t>
            </a:r>
            <a:br>
              <a:rPr lang="en-US" sz="3600"/>
            </a:br>
            <a:r>
              <a:rPr lang="en-US" sz="3600"/>
              <a:t>	</a:t>
            </a:r>
            <a:r>
              <a:rPr lang="en-US" sz="1600">
                <a:solidFill>
                  <a:srgbClr val="D4027C"/>
                </a:solidFill>
                <a:sym typeface="Wingdings" panose="05000000000000000000" pitchFamily="2" charset="2"/>
              </a:rPr>
              <a:t></a:t>
            </a:r>
            <a:r>
              <a:rPr lang="en-US" sz="1200">
                <a:solidFill>
                  <a:srgbClr val="D4027C"/>
                </a:solidFill>
                <a:sym typeface="Wingdings" panose="05000000000000000000" pitchFamily="2" charset="2"/>
              </a:rPr>
              <a:t>  </a:t>
            </a:r>
            <a:r>
              <a:rPr lang="en-US" sz="2000" i="1">
                <a:solidFill>
                  <a:srgbClr val="D4027C"/>
                </a:solidFill>
                <a:sym typeface="Wingdings" panose="05000000000000000000" pitchFamily="2" charset="2"/>
              </a:rPr>
              <a:t>Studiewijzer in gebruiksvriendelijk webformaat</a:t>
            </a:r>
            <a:endParaRPr lang="en-US" sz="3600" i="1" dirty="0">
              <a:solidFill>
                <a:srgbClr val="D402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683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Afbeeldingsresultaat voor canvas instructure">
            <a:extLst>
              <a:ext uri="{FF2B5EF4-FFF2-40B4-BE49-F238E27FC236}">
                <a16:creationId xmlns:a16="http://schemas.microsoft.com/office/drawing/2014/main" id="{6C0A6684-B99F-458B-9B39-275F86BBB5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361" y="192261"/>
            <a:ext cx="946957" cy="781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el 5">
            <a:extLst>
              <a:ext uri="{FF2B5EF4-FFF2-40B4-BE49-F238E27FC236}">
                <a16:creationId xmlns:a16="http://schemas.microsoft.com/office/drawing/2014/main" id="{E08C4CAF-88BC-4FC0-9DA8-AE9560A5F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1544" y="220431"/>
            <a:ext cx="8208912" cy="1143000"/>
          </a:xfrm>
        </p:spPr>
        <p:txBody>
          <a:bodyPr>
            <a:normAutofit/>
          </a:bodyPr>
          <a:lstStyle/>
          <a:p>
            <a:r>
              <a:rPr lang="en-US" sz="2800"/>
              <a:t>Canvas cursussjabloon BEM/IBM AJ 18-19</a:t>
            </a:r>
            <a:br>
              <a:rPr lang="en-US" sz="3600"/>
            </a:br>
            <a:r>
              <a:rPr lang="en-US" sz="3600"/>
              <a:t>	</a:t>
            </a:r>
            <a:r>
              <a:rPr lang="en-US" sz="1600">
                <a:solidFill>
                  <a:srgbClr val="D4027C"/>
                </a:solidFill>
                <a:sym typeface="Wingdings" panose="05000000000000000000" pitchFamily="2" charset="2"/>
              </a:rPr>
              <a:t></a:t>
            </a:r>
            <a:r>
              <a:rPr lang="en-US" sz="1200">
                <a:solidFill>
                  <a:srgbClr val="D4027C"/>
                </a:solidFill>
                <a:sym typeface="Wingdings" panose="05000000000000000000" pitchFamily="2" charset="2"/>
              </a:rPr>
              <a:t>  </a:t>
            </a:r>
            <a:r>
              <a:rPr lang="en-US" sz="2000" i="1">
                <a:solidFill>
                  <a:srgbClr val="D4027C"/>
                </a:solidFill>
                <a:sym typeface="Wingdings" panose="05000000000000000000" pitchFamily="2" charset="2"/>
              </a:rPr>
              <a:t>Studiewijzer in gebruiksvriendelijk webformaat</a:t>
            </a:r>
            <a:endParaRPr lang="en-US" sz="3600" i="1" dirty="0">
              <a:solidFill>
                <a:srgbClr val="D4027C"/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E9E9C3A-035C-4E2F-BF3E-4BB2B688B6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9526" y="2276873"/>
            <a:ext cx="7380312" cy="2866575"/>
          </a:xfrm>
          <a:prstGeom prst="rect">
            <a:avLst/>
          </a:prstGeom>
          <a:ln>
            <a:solidFill>
              <a:srgbClr val="D4027C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76334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mages.unsplash.com/photo-1520492943297-59dc5f2d0fe6?ixlib=rb-0.3.5&amp;s=e9c5a5ae6a0108f712ae4ec22a7bbb0b&amp;dpr=1&amp;auto=format&amp;fit=crop&amp;w=1000&amp;q=80&amp;cs=tinysrgb">
            <a:extLst>
              <a:ext uri="{FF2B5EF4-FFF2-40B4-BE49-F238E27FC236}">
                <a16:creationId xmlns:a16="http://schemas.microsoft.com/office/drawing/2014/main" id="{10E50E65-F109-4D06-B11D-AA33E71FBA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14" b="17050"/>
          <a:stretch/>
        </p:blipFill>
        <p:spPr bwMode="auto">
          <a:xfrm>
            <a:off x="1524000" y="1"/>
            <a:ext cx="9144000" cy="403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2" descr="https://www.caot.ca/store/ATS.Controls.Handlers.Thumbnail.axd?Path=https%3A%2F%2Fwww.caot.ca%2Fpubs_promo+graphics%2FCOPM.jpg&amp;MinWidth=432&amp;MinHeight=648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Titel 12"/>
          <p:cNvSpPr>
            <a:spLocks noGrp="1"/>
          </p:cNvSpPr>
          <p:nvPr>
            <p:ph type="ctrTitle"/>
          </p:nvPr>
        </p:nvSpPr>
        <p:spPr>
          <a:xfrm>
            <a:off x="1524000" y="3790150"/>
            <a:ext cx="9144000" cy="1079010"/>
          </a:xfrm>
        </p:spPr>
        <p:txBody>
          <a:bodyPr>
            <a:normAutofit/>
          </a:bodyPr>
          <a:lstStyle/>
          <a:p>
            <a:r>
              <a:rPr lang="nl-NL" sz="4000"/>
              <a:t>Canvas headlines &amp; afsprakenkader</a:t>
            </a:r>
            <a:endParaRPr lang="nl-NL" sz="4000" dirty="0"/>
          </a:p>
        </p:txBody>
      </p:sp>
      <p:pic>
        <p:nvPicPr>
          <p:cNvPr id="10" name="Picture 2" descr="Afbeeldingsresultaat voor canvas instructure">
            <a:extLst>
              <a:ext uri="{FF2B5EF4-FFF2-40B4-BE49-F238E27FC236}">
                <a16:creationId xmlns:a16="http://schemas.microsoft.com/office/drawing/2014/main" id="{1CF8240E-224E-4197-B0EC-BEBFAAE4B5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3500" y="2348881"/>
            <a:ext cx="946957" cy="781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96FEA52B-EA3A-4176-B99C-DD044822CB69}"/>
              </a:ext>
            </a:extLst>
          </p:cNvPr>
          <p:cNvSpPr/>
          <p:nvPr/>
        </p:nvSpPr>
        <p:spPr>
          <a:xfrm>
            <a:off x="1524000" y="4039302"/>
            <a:ext cx="9144000" cy="2818699"/>
          </a:xfrm>
          <a:prstGeom prst="rect">
            <a:avLst/>
          </a:prstGeom>
          <a:solidFill>
            <a:srgbClr val="BBCC00"/>
          </a:solidFill>
          <a:ln>
            <a:solidFill>
              <a:srgbClr val="BB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000">
                <a:solidFill>
                  <a:prstClr val="white"/>
                </a:solidFill>
                <a:latin typeface="Calibri"/>
              </a:rPr>
              <a:t>De </a:t>
            </a:r>
            <a:r>
              <a:rPr lang="nl-BE" sz="2000">
                <a:solidFill>
                  <a:srgbClr val="D4027C"/>
                </a:solidFill>
                <a:latin typeface="Calibri"/>
              </a:rPr>
              <a:t>beoordelingscriteria</a:t>
            </a:r>
            <a:r>
              <a:rPr lang="nl-BE" sz="2000">
                <a:solidFill>
                  <a:prstClr val="white"/>
                </a:solidFill>
                <a:latin typeface="Calibri"/>
              </a:rPr>
              <a:t> worden vanaf september 2017 niet meer opgenomen</a:t>
            </a:r>
          </a:p>
          <a:p>
            <a:pPr algn="ctr"/>
            <a:r>
              <a:rPr lang="nl-BE" sz="2000">
                <a:solidFill>
                  <a:prstClr val="white"/>
                </a:solidFill>
                <a:latin typeface="Calibri"/>
              </a:rPr>
              <a:t>in de ECTS-fiche maar moeten </a:t>
            </a:r>
            <a:r>
              <a:rPr lang="nl-BE" sz="2000">
                <a:solidFill>
                  <a:srgbClr val="D4027C"/>
                </a:solidFill>
                <a:latin typeface="Calibri"/>
              </a:rPr>
              <a:t>verplicht in de Studiewijzer </a:t>
            </a:r>
            <a:r>
              <a:rPr lang="nl-BE" sz="2000">
                <a:solidFill>
                  <a:prstClr val="white"/>
                </a:solidFill>
                <a:latin typeface="Calibri"/>
              </a:rPr>
              <a:t>worden </a:t>
            </a:r>
            <a:r>
              <a:rPr lang="nl-BE" sz="2000">
                <a:solidFill>
                  <a:srgbClr val="D4027C"/>
                </a:solidFill>
                <a:latin typeface="Calibri"/>
              </a:rPr>
              <a:t>vermeld.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7D176278-E1F2-4481-9AD3-F1A4B3FAE010}"/>
              </a:ext>
            </a:extLst>
          </p:cNvPr>
          <p:cNvSpPr/>
          <p:nvPr/>
        </p:nvSpPr>
        <p:spPr>
          <a:xfrm>
            <a:off x="1524000" y="6453337"/>
            <a:ext cx="9144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BE" sz="1200">
                <a:solidFill>
                  <a:prstClr val="white"/>
                </a:solidFill>
                <a:latin typeface="Calibri"/>
                <a:hlinkClick r:id="rId4"/>
              </a:rPr>
              <a:t>Afsprakenkader Canvas (klik op deze link voor uitgebreide tekstuele versie), BEM-IBM, AJ 18-19</a:t>
            </a:r>
            <a:endParaRPr lang="nl-BE" sz="120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1026" name="Picture 2" descr="Afbeeldingsresultaat voor chalk circle">
            <a:extLst>
              <a:ext uri="{FF2B5EF4-FFF2-40B4-BE49-F238E27FC236}">
                <a16:creationId xmlns:a16="http://schemas.microsoft.com/office/drawing/2014/main" id="{741D5DC4-3390-4D4D-B689-3D58579F8D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76" y="548681"/>
            <a:ext cx="1447329" cy="832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A2D307CF-A435-4257-A18A-883CD96B8C6E}"/>
              </a:ext>
            </a:extLst>
          </p:cNvPr>
          <p:cNvSpPr txBox="1"/>
          <p:nvPr/>
        </p:nvSpPr>
        <p:spPr>
          <a:xfrm>
            <a:off x="2170495" y="811640"/>
            <a:ext cx="108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>
                <a:solidFill>
                  <a:prstClr val="white"/>
                </a:solidFill>
                <a:latin typeface="Calibri"/>
              </a:rPr>
              <a:t>BEM/IBM</a:t>
            </a:r>
          </a:p>
        </p:txBody>
      </p:sp>
    </p:spTree>
    <p:extLst>
      <p:ext uri="{BB962C8B-B14F-4D97-AF65-F5344CB8AC3E}">
        <p14:creationId xmlns:p14="http://schemas.microsoft.com/office/powerpoint/2010/main" val="2053340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mages.unsplash.com/photo-1520492943297-59dc5f2d0fe6?ixlib=rb-0.3.5&amp;s=e9c5a5ae6a0108f712ae4ec22a7bbb0b&amp;dpr=1&amp;auto=format&amp;fit=crop&amp;w=1000&amp;q=80&amp;cs=tinysrgb">
            <a:extLst>
              <a:ext uri="{FF2B5EF4-FFF2-40B4-BE49-F238E27FC236}">
                <a16:creationId xmlns:a16="http://schemas.microsoft.com/office/drawing/2014/main" id="{10E50E65-F109-4D06-B11D-AA33E71FBA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14" b="17050"/>
          <a:stretch/>
        </p:blipFill>
        <p:spPr bwMode="auto">
          <a:xfrm>
            <a:off x="1524000" y="1"/>
            <a:ext cx="9144000" cy="403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2" descr="https://www.caot.ca/store/ATS.Controls.Handlers.Thumbnail.axd?Path=https%3A%2F%2Fwww.caot.ca%2Fpubs_promo+graphics%2FCOPM.jpg&amp;MinWidth=432&amp;MinHeight=648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Titel 12"/>
          <p:cNvSpPr>
            <a:spLocks noGrp="1"/>
          </p:cNvSpPr>
          <p:nvPr>
            <p:ph type="ctrTitle"/>
          </p:nvPr>
        </p:nvSpPr>
        <p:spPr>
          <a:xfrm>
            <a:off x="1524000" y="3790150"/>
            <a:ext cx="9144000" cy="1079010"/>
          </a:xfrm>
        </p:spPr>
        <p:txBody>
          <a:bodyPr>
            <a:normAutofit/>
          </a:bodyPr>
          <a:lstStyle/>
          <a:p>
            <a:r>
              <a:rPr lang="nl-NL" sz="4000"/>
              <a:t>Canvas headlines &amp; afsprakenkader</a:t>
            </a:r>
            <a:endParaRPr lang="nl-NL" sz="4000" dirty="0"/>
          </a:p>
        </p:txBody>
      </p:sp>
      <p:pic>
        <p:nvPicPr>
          <p:cNvPr id="10" name="Picture 2" descr="Afbeeldingsresultaat voor canvas instructure">
            <a:extLst>
              <a:ext uri="{FF2B5EF4-FFF2-40B4-BE49-F238E27FC236}">
                <a16:creationId xmlns:a16="http://schemas.microsoft.com/office/drawing/2014/main" id="{1CF8240E-224E-4197-B0EC-BEBFAAE4B5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3500" y="2348881"/>
            <a:ext cx="946957" cy="781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96FEA52B-EA3A-4176-B99C-DD044822CB69}"/>
              </a:ext>
            </a:extLst>
          </p:cNvPr>
          <p:cNvSpPr/>
          <p:nvPr/>
        </p:nvSpPr>
        <p:spPr>
          <a:xfrm>
            <a:off x="1524000" y="4039302"/>
            <a:ext cx="9144000" cy="2818699"/>
          </a:xfrm>
          <a:prstGeom prst="rect">
            <a:avLst/>
          </a:prstGeom>
          <a:solidFill>
            <a:srgbClr val="BBCC00"/>
          </a:solidFill>
          <a:ln>
            <a:solidFill>
              <a:srgbClr val="BB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000">
                <a:solidFill>
                  <a:prstClr val="white"/>
                </a:solidFill>
                <a:latin typeface="Calibri"/>
              </a:rPr>
              <a:t>In de </a:t>
            </a:r>
            <a:r>
              <a:rPr lang="nl-BE" sz="2000">
                <a:solidFill>
                  <a:srgbClr val="D4027C"/>
                </a:solidFill>
                <a:latin typeface="Calibri"/>
              </a:rPr>
              <a:t>Studiewijzer</a:t>
            </a:r>
            <a:r>
              <a:rPr lang="nl-BE" sz="2000">
                <a:solidFill>
                  <a:prstClr val="white"/>
                </a:solidFill>
                <a:latin typeface="Calibri"/>
              </a:rPr>
              <a:t> noteer je een </a:t>
            </a:r>
            <a:r>
              <a:rPr lang="nl-BE" sz="2000">
                <a:solidFill>
                  <a:srgbClr val="D4027C"/>
                </a:solidFill>
                <a:latin typeface="Calibri"/>
              </a:rPr>
              <a:t>schematisch overzicht van alle opdrachten</a:t>
            </a:r>
          </a:p>
          <a:p>
            <a:pPr algn="ctr"/>
            <a:r>
              <a:rPr lang="nl-BE" sz="2000">
                <a:solidFill>
                  <a:prstClr val="white"/>
                </a:solidFill>
                <a:latin typeface="Calibri"/>
              </a:rPr>
              <a:t>die meetellen voor de eindquotering.</a:t>
            </a:r>
          </a:p>
          <a:p>
            <a:pPr algn="ctr"/>
            <a:r>
              <a:rPr lang="nl-BE" sz="2000">
                <a:solidFill>
                  <a:prstClr val="white"/>
                </a:solidFill>
                <a:latin typeface="Calibri"/>
              </a:rPr>
              <a:t>De student moet van bij de start van het academiejaar</a:t>
            </a:r>
          </a:p>
          <a:p>
            <a:pPr algn="ctr"/>
            <a:r>
              <a:rPr lang="nl-BE" sz="2000">
                <a:solidFill>
                  <a:prstClr val="white"/>
                </a:solidFill>
                <a:latin typeface="Calibri"/>
              </a:rPr>
              <a:t>een zicht hebben op </a:t>
            </a:r>
            <a:r>
              <a:rPr lang="nl-BE" sz="2000">
                <a:solidFill>
                  <a:srgbClr val="CC0077"/>
                </a:solidFill>
                <a:latin typeface="Calibri"/>
              </a:rPr>
              <a:t>hoeveel en welke opdrachten</a:t>
            </a:r>
          </a:p>
          <a:p>
            <a:pPr algn="ctr"/>
            <a:r>
              <a:rPr lang="nl-BE" sz="2000">
                <a:solidFill>
                  <a:prstClr val="white"/>
                </a:solidFill>
                <a:latin typeface="Calibri"/>
              </a:rPr>
              <a:t>hij voor dit olod dient te maken.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7D176278-E1F2-4481-9AD3-F1A4B3FAE010}"/>
              </a:ext>
            </a:extLst>
          </p:cNvPr>
          <p:cNvSpPr/>
          <p:nvPr/>
        </p:nvSpPr>
        <p:spPr>
          <a:xfrm>
            <a:off x="1524000" y="6453337"/>
            <a:ext cx="9144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BE" sz="1200">
                <a:solidFill>
                  <a:prstClr val="white"/>
                </a:solidFill>
                <a:latin typeface="Calibri"/>
                <a:hlinkClick r:id="rId4"/>
              </a:rPr>
              <a:t>Afsprakenkader Canvas (klik op deze link voor uitgebreide tekstuele versie), BEM-IBM, AJ 18-19</a:t>
            </a:r>
            <a:endParaRPr lang="nl-BE" sz="120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1026" name="Picture 2" descr="Afbeeldingsresultaat voor chalk circle">
            <a:extLst>
              <a:ext uri="{FF2B5EF4-FFF2-40B4-BE49-F238E27FC236}">
                <a16:creationId xmlns:a16="http://schemas.microsoft.com/office/drawing/2014/main" id="{741D5DC4-3390-4D4D-B689-3D58579F8D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76" y="548681"/>
            <a:ext cx="1447329" cy="832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A2D307CF-A435-4257-A18A-883CD96B8C6E}"/>
              </a:ext>
            </a:extLst>
          </p:cNvPr>
          <p:cNvSpPr txBox="1"/>
          <p:nvPr/>
        </p:nvSpPr>
        <p:spPr>
          <a:xfrm>
            <a:off x="2170495" y="811640"/>
            <a:ext cx="108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>
                <a:solidFill>
                  <a:prstClr val="white"/>
                </a:solidFill>
                <a:latin typeface="Calibri"/>
              </a:rPr>
              <a:t>BEM/IBM</a:t>
            </a:r>
          </a:p>
        </p:txBody>
      </p:sp>
    </p:spTree>
    <p:extLst>
      <p:ext uri="{BB962C8B-B14F-4D97-AF65-F5344CB8AC3E}">
        <p14:creationId xmlns:p14="http://schemas.microsoft.com/office/powerpoint/2010/main" val="402792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theme/theme1.xml><?xml version="1.0" encoding="utf-8"?>
<a:theme xmlns:a="http://schemas.openxmlformats.org/drawingml/2006/main" name="Arteveldehogeschool">
  <a:themeElements>
    <a:clrScheme name="Arteveldehogeschool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EE9900"/>
      </a:accent1>
      <a:accent2>
        <a:srgbClr val="BBCC00"/>
      </a:accent2>
      <a:accent3>
        <a:srgbClr val="CC0077"/>
      </a:accent3>
      <a:accent4>
        <a:srgbClr val="00AACC"/>
      </a:accent4>
      <a:accent5>
        <a:srgbClr val="AAAAAA"/>
      </a:accent5>
      <a:accent6>
        <a:srgbClr val="777777"/>
      </a:accent6>
      <a:hlink>
        <a:srgbClr val="0000FF"/>
      </a:hlink>
      <a:folHlink>
        <a:srgbClr val="800080"/>
      </a:folHlink>
    </a:clrScheme>
    <a:fontScheme name="Arteveldehogeschool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F851F6CC-886E-F74B-A6D0-95ABA35CFBDA}" vid="{7A66262A-4DBD-2E48-BC99-4AD90110AC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131</Words>
  <Application>Microsoft Office PowerPoint</Application>
  <PresentationFormat>Breedbeeld</PresentationFormat>
  <Paragraphs>16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Arteveldehogeschool</vt:lpstr>
      <vt:lpstr>Canvas cursussjabloon BEM/IBM AJ 18-19    Studiewijzer in gebruiksvriendelijk webformaat</vt:lpstr>
      <vt:lpstr>Canvas cursussjabloon BEM/IBM AJ 18-19    Studiewijzer in gebruiksvriendelijk webformaat</vt:lpstr>
      <vt:lpstr>Canvas cursussjabloon BEM/IBM AJ 18-19    Studiewijzer in gebruiksvriendelijk webformaat</vt:lpstr>
      <vt:lpstr>Canvas headlines &amp; afsprakenkader</vt:lpstr>
      <vt:lpstr>Canvas headlines &amp; afsprakenkader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Canvas cursussjabloon BEM/IBM AJ 18-19    Studiewijzer in gebruiksvriendelijk webformaat</dc:title>
  <dc:creator>Elke Van Paemel</dc:creator>
  <cp:lastModifiedBy>Elke Van Paemel</cp:lastModifiedBy>
  <cp:revision>2</cp:revision>
  <dcterms:created xsi:type="dcterms:W3CDTF">2019-06-04T13:16:05Z</dcterms:created>
  <dcterms:modified xsi:type="dcterms:W3CDTF">2019-06-04T14:04:20Z</dcterms:modified>
</cp:coreProperties>
</file>